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4" r:id="rId3"/>
    <p:sldId id="263" r:id="rId4"/>
    <p:sldId id="260" r:id="rId5"/>
    <p:sldId id="265" r:id="rId6"/>
    <p:sldId id="269" r:id="rId7"/>
    <p:sldId id="266" r:id="rId8"/>
    <p:sldId id="267" r:id="rId9"/>
    <p:sldId id="268" r:id="rId10"/>
    <p:sldId id="26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rre loevenbruck" initials="pl" lastIdx="1" clrIdx="0">
    <p:extLst>
      <p:ext uri="{19B8F6BF-5375-455C-9EA6-DF929625EA0E}">
        <p15:presenceInfo xmlns:p15="http://schemas.microsoft.com/office/powerpoint/2012/main" userId="397f009b98fb14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345449424"/>
        <c:axId val="1345445264"/>
      </c:barChart>
      <c:catAx>
        <c:axId val="1345449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1345445264"/>
        <c:crosses val="autoZero"/>
        <c:auto val="1"/>
        <c:lblAlgn val="ctr"/>
        <c:lblOffset val="100"/>
        <c:noMultiLvlLbl val="0"/>
      </c:catAx>
      <c:valAx>
        <c:axId val="1345445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454494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823B5-08B3-48A5-830F-B7A2C41166BC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D0D1D90-ED3D-4F72-A1C5-EDD66DA05C5C}" type="pres">
      <dgm:prSet presAssocID="{570823B5-08B3-48A5-830F-B7A2C41166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B8542DB1-77BE-45B7-8973-76BEF7784D7F}" type="presOf" srcId="{570823B5-08B3-48A5-830F-B7A2C41166BC}" destId="{DD0D1D90-ED3D-4F72-A1C5-EDD66DA05C5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0.73252</cdr:y>
    </cdr:from>
    <cdr:to>
      <cdr:x>0.09107</cdr:x>
      <cdr:y>0.92395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0" y="3909591"/>
          <a:ext cx="1110343" cy="102170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Foot</a:t>
          </a:r>
        </a:p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1 </a:t>
          </a:r>
          <a:r>
            <a:rPr lang="fr-FR" sz="2000" b="1" dirty="0" err="1" smtClean="0">
              <a:solidFill>
                <a:schemeClr val="tx1"/>
              </a:solidFill>
            </a:rPr>
            <a:t>asso</a:t>
          </a:r>
          <a:endParaRPr lang="fr-FR" sz="2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0.12126</cdr:x>
      <cdr:y>0.73427</cdr:y>
    </cdr:from>
    <cdr:to>
      <cdr:x>0.21233</cdr:x>
      <cdr:y>0.92395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1478384" y="3918923"/>
          <a:ext cx="1110343" cy="10123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Rugby</a:t>
          </a:r>
        </a:p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1 </a:t>
          </a:r>
          <a:r>
            <a:rPr lang="fr-FR" sz="2000" b="1" dirty="0" err="1" smtClean="0">
              <a:solidFill>
                <a:schemeClr val="tx1"/>
              </a:solidFill>
            </a:rPr>
            <a:t>asso</a:t>
          </a:r>
          <a:r>
            <a:rPr lang="fr-FR" sz="2000" b="1" dirty="0" smtClean="0">
              <a:solidFill>
                <a:schemeClr val="tx1"/>
              </a:solidFill>
            </a:rPr>
            <a:t>	</a:t>
          </a:r>
        </a:p>
      </cdr:txBody>
    </cdr:sp>
  </cdr:relSizeAnchor>
  <cdr:relSizeAnchor xmlns:cdr="http://schemas.openxmlformats.org/drawingml/2006/chartDrawing">
    <cdr:from>
      <cdr:x>0.23304</cdr:x>
      <cdr:y>0.73427</cdr:y>
    </cdr:from>
    <cdr:to>
      <cdr:x>0.32411</cdr:x>
      <cdr:y>0.92395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2841169" y="3918923"/>
          <a:ext cx="1110343" cy="10123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2000" b="1" dirty="0" err="1" smtClean="0">
              <a:solidFill>
                <a:schemeClr val="tx1"/>
              </a:solidFill>
            </a:rPr>
            <a:t>Athlé</a:t>
          </a:r>
          <a:endParaRPr lang="fr-FR" sz="2000" b="1" dirty="0" smtClean="0">
            <a:solidFill>
              <a:schemeClr val="tx1"/>
            </a:solidFill>
          </a:endParaRPr>
        </a:p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1 </a:t>
          </a:r>
          <a:r>
            <a:rPr lang="fr-FR" sz="2000" b="1" dirty="0" err="1" smtClean="0">
              <a:solidFill>
                <a:schemeClr val="tx1"/>
              </a:solidFill>
            </a:rPr>
            <a:t>asso</a:t>
          </a:r>
          <a:endParaRPr lang="fr-FR" sz="2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0.34473</cdr:x>
      <cdr:y>0.73427</cdr:y>
    </cdr:from>
    <cdr:to>
      <cdr:x>0.4358</cdr:x>
      <cdr:y>0.92395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4202921" y="3918923"/>
          <a:ext cx="1110343" cy="101237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Aviron</a:t>
          </a:r>
        </a:p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1 </a:t>
          </a:r>
          <a:r>
            <a:rPr lang="fr-FR" sz="2000" b="1" dirty="0" err="1" smtClean="0">
              <a:solidFill>
                <a:schemeClr val="tx1"/>
              </a:solidFill>
            </a:rPr>
            <a:t>asso</a:t>
          </a:r>
          <a:endParaRPr lang="fr-FR" sz="2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0.45446</cdr:x>
      <cdr:y>0.73252</cdr:y>
    </cdr:from>
    <cdr:to>
      <cdr:x>0.54554</cdr:x>
      <cdr:y>0.92395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5540828" y="3909591"/>
          <a:ext cx="1110343" cy="102170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Gym</a:t>
          </a:r>
        </a:p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1 </a:t>
          </a:r>
          <a:r>
            <a:rPr lang="fr-FR" sz="2000" b="1" dirty="0" err="1" smtClean="0">
              <a:solidFill>
                <a:schemeClr val="tx1"/>
              </a:solidFill>
            </a:rPr>
            <a:t>asso</a:t>
          </a:r>
          <a:endParaRPr lang="fr-FR" sz="20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0.6784</cdr:x>
      <cdr:y>0.73427</cdr:y>
    </cdr:from>
    <cdr:to>
      <cdr:x>0.76947</cdr:x>
      <cdr:y>0.9257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8271069" y="3918923"/>
          <a:ext cx="1110343" cy="102170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Tennis</a:t>
          </a:r>
        </a:p>
        <a:p xmlns:a="http://schemas.openxmlformats.org/drawingml/2006/main">
          <a:r>
            <a:rPr lang="fr-FR" sz="2000" b="1" dirty="0" smtClean="0">
              <a:solidFill>
                <a:schemeClr val="tx1"/>
              </a:solidFill>
            </a:rPr>
            <a:t>1 </a:t>
          </a:r>
          <a:r>
            <a:rPr lang="fr-FR" sz="2000" b="1" dirty="0" err="1" smtClean="0">
              <a:solidFill>
                <a:schemeClr val="tx1"/>
              </a:solidFill>
            </a:rPr>
            <a:t>asso</a:t>
          </a:r>
          <a:endParaRPr lang="fr-FR" sz="20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6A76D-C788-4DB1-980D-0CD98B2674D0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C55B8-AD54-490C-B8C6-8CB8AC0079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93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+ soirée de sui</a:t>
            </a:r>
            <a:r>
              <a:rPr lang="fr-FR" baseline="0" dirty="0" smtClean="0"/>
              <a:t>vi de projet du 27 février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55B8-AD54-490C-B8C6-8CB8AC0079C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62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84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32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18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67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10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26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0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965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71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16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29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rgbClr val="BFD8EF"/>
            </a:gs>
            <a:gs pos="100000">
              <a:srgbClr val="B5D2EC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3CC21-6020-4DDD-AFD1-227E621C3B7C}" type="datetimeFigureOut">
              <a:rPr lang="fr-FR" smtClean="0"/>
              <a:t>03/03/2020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D0483-9084-4936-99C2-B5A728BE5B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25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benevolatparis2024@cdos94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75106" y="2555146"/>
            <a:ext cx="7196450" cy="2726973"/>
          </a:xfrm>
        </p:spPr>
        <p:txBody>
          <a:bodyPr/>
          <a:lstStyle/>
          <a:p>
            <a:r>
              <a:rPr lang="fr-FR" dirty="0" smtClean="0">
                <a:latin typeface="Arial Black" panose="020B0A04020102020204" pitchFamily="34" charset="0"/>
              </a:rPr>
              <a:t>Bénévolat : </a:t>
            </a:r>
            <a:br>
              <a:rPr lang="fr-FR" dirty="0" smtClean="0">
                <a:latin typeface="Arial Black" panose="020B0A04020102020204" pitchFamily="34" charset="0"/>
              </a:rPr>
            </a:br>
            <a:r>
              <a:rPr lang="fr-FR" b="1" dirty="0" smtClean="0">
                <a:latin typeface="Arial Black" panose="020B0A04020102020204" pitchFamily="34" charset="0"/>
              </a:rPr>
              <a:t>Jeux m’engagent !</a:t>
            </a:r>
            <a:endParaRPr lang="fr-FR" sz="7200" dirty="0">
              <a:latin typeface="Arial Black" panose="020B0A040201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40843" y="5369668"/>
            <a:ext cx="8825658" cy="1298658"/>
          </a:xfrm>
        </p:spPr>
        <p:txBody>
          <a:bodyPr/>
          <a:lstStyle/>
          <a:p>
            <a:r>
              <a:rPr lang="fr-FR" u="sng" dirty="0" smtClean="0">
                <a:latin typeface="Arial Black" panose="020B0A04020102020204" pitchFamily="34" charset="0"/>
              </a:rPr>
              <a:t>Assemblée générale 2020</a:t>
            </a:r>
            <a:endParaRPr lang="fr-FR" u="sng" dirty="0">
              <a:latin typeface="Arial Black" panose="020B0A040201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922" y="461931"/>
            <a:ext cx="1716095" cy="196998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6" y="1084"/>
            <a:ext cx="3110909" cy="259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80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06" y="0"/>
            <a:ext cx="12174894" cy="1614196"/>
          </a:xfrm>
          <a:gradFill>
            <a:gsLst>
              <a:gs pos="62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fr-FR" dirty="0" smtClean="0">
                <a:latin typeface="Arial Black" panose="020B0A04020102020204" pitchFamily="34" charset="0"/>
              </a:rPr>
              <a:t>Contact 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106" y="1614196"/>
            <a:ext cx="12174894" cy="524380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fr-FR" dirty="0" smtClean="0"/>
              <a:t>Au CDOS 94 : </a:t>
            </a:r>
          </a:p>
          <a:p>
            <a:pPr marL="0" indent="0" algn="ctr">
              <a:buNone/>
            </a:pPr>
            <a:r>
              <a:rPr lang="fr-FR" dirty="0" smtClean="0"/>
              <a:t>Pierre Loevenbruck  </a:t>
            </a:r>
          </a:p>
          <a:p>
            <a:pPr marL="0" indent="0">
              <a:buNone/>
            </a:pPr>
            <a:r>
              <a:rPr lang="fr-FR" b="1" dirty="0" smtClean="0"/>
              <a:t>Téléphone : </a:t>
            </a:r>
            <a:r>
              <a:rPr lang="fr-FR" dirty="0" smtClean="0"/>
              <a:t>06 67 88 04 16 / 06 86 66 04 11</a:t>
            </a:r>
          </a:p>
          <a:p>
            <a:pPr marL="0" indent="0">
              <a:buNone/>
            </a:pPr>
            <a:r>
              <a:rPr lang="fr-FR" b="1" dirty="0" smtClean="0"/>
              <a:t>Mail : </a:t>
            </a:r>
            <a:r>
              <a:rPr lang="fr-FR" dirty="0" smtClean="0">
                <a:hlinkClick r:id="rId2"/>
              </a:rPr>
              <a:t>benevolatparis2024@cdos94.org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Horaires : </a:t>
            </a:r>
            <a:r>
              <a:rPr lang="fr-FR" dirty="0" smtClean="0"/>
              <a:t>lundi 10h-18h/ mardi 9h-17h/ mercredi 9h-14h/ vendredi 8h30-14h30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Élu CDOS : </a:t>
            </a:r>
          </a:p>
          <a:p>
            <a:pPr marL="0" indent="0" algn="ctr">
              <a:buNone/>
            </a:pPr>
            <a:r>
              <a:rPr lang="fr-FR" dirty="0" smtClean="0"/>
              <a:t>Pascal-Pierre </a:t>
            </a:r>
            <a:r>
              <a:rPr lang="fr-FR" dirty="0" err="1" smtClean="0"/>
              <a:t>Ponson-Sacquard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Téléphone : </a:t>
            </a:r>
            <a:r>
              <a:rPr lang="fr-FR" dirty="0" smtClean="0"/>
              <a:t>06 07 03 55 70 / 06 63 34 53 31</a:t>
            </a:r>
          </a:p>
          <a:p>
            <a:pPr marL="0" indent="0">
              <a:buNone/>
            </a:pPr>
            <a:r>
              <a:rPr lang="fr-FR" b="1" dirty="0" smtClean="0"/>
              <a:t>Mail : </a:t>
            </a:r>
            <a:r>
              <a:rPr lang="fr-FR" dirty="0" smtClean="0"/>
              <a:t>cdos94@cdos94.org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28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943" y="2052734"/>
            <a:ext cx="119960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Arial Narrow" panose="020B0606020202030204" pitchFamily="34" charset="0"/>
              </a:rPr>
              <a:t>Le projet comporte 4 objectifs majeurs : </a:t>
            </a:r>
          </a:p>
          <a:p>
            <a:endParaRPr lang="fr-FR" sz="3200" dirty="0">
              <a:latin typeface="Arial Narrow" panose="020B0606020202030204" pitchFamily="34" charset="0"/>
            </a:endParaRPr>
          </a:p>
          <a:p>
            <a:r>
              <a:rPr lang="fr-FR" sz="3200" dirty="0">
                <a:latin typeface="Arial Narrow" panose="020B0606020202030204" pitchFamily="34" charset="0"/>
              </a:rPr>
              <a:t>1° Accompagner des jeunes majoritairement issus des QPV via une mission de service civique</a:t>
            </a:r>
          </a:p>
          <a:p>
            <a:r>
              <a:rPr lang="fr-FR" sz="3200" dirty="0">
                <a:latin typeface="Arial Narrow" panose="020B0606020202030204" pitchFamily="34" charset="0"/>
              </a:rPr>
              <a:t>2° Participer à la démarche Générations 2024 du ministère de l’Éducation Nationale</a:t>
            </a:r>
          </a:p>
          <a:p>
            <a:r>
              <a:rPr lang="fr-FR" sz="3200" dirty="0">
                <a:latin typeface="Arial Narrow" panose="020B0606020202030204" pitchFamily="34" charset="0"/>
              </a:rPr>
              <a:t>3° Sensibilisation aux valeurs olympiques et à la prise en compte de la diversité</a:t>
            </a:r>
          </a:p>
          <a:p>
            <a:r>
              <a:rPr lang="fr-FR" sz="3200" dirty="0">
                <a:latin typeface="Arial Narrow" panose="020B0606020202030204" pitchFamily="34" charset="0"/>
              </a:rPr>
              <a:t>4° Développer le service civique dans les associations du département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45837" y="587829"/>
            <a:ext cx="74178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Arial Black" panose="020B0A04020102020204" pitchFamily="34" charset="0"/>
              </a:rPr>
              <a:t>Les objectifs du projet </a:t>
            </a:r>
            <a:endParaRPr lang="fr-FR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71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6458" y="452718"/>
            <a:ext cx="9294376" cy="107682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Arial Black" panose="020B0A04020102020204" pitchFamily="34" charset="0"/>
              </a:rPr>
              <a:t>Le projet en chiffres :</a:t>
            </a:r>
            <a:br>
              <a:rPr lang="fr-FR" dirty="0" smtClean="0">
                <a:latin typeface="Arial Black" panose="020B0A04020102020204" pitchFamily="34" charset="0"/>
              </a:rPr>
            </a:br>
            <a:r>
              <a:rPr lang="fr-FR" dirty="0" smtClean="0">
                <a:latin typeface="Arial Black" panose="020B0A04020102020204" pitchFamily="34" charset="0"/>
              </a:rPr>
              <a:t>Le recrutement  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2140069" y="1810236"/>
            <a:ext cx="253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Promotion 2018-2019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5403646" y="2128058"/>
            <a:ext cx="82754" cy="34996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957094" y="4432240"/>
            <a:ext cx="1172095" cy="1055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562145" y="4189066"/>
            <a:ext cx="1384069" cy="128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275862" y="4453099"/>
            <a:ext cx="117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10</a:t>
            </a:r>
          </a:p>
          <a:p>
            <a:r>
              <a:rPr lang="fr-FR" dirty="0" err="1" smtClean="0"/>
              <a:t>Assos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676556" y="4432240"/>
            <a:ext cx="1155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12</a:t>
            </a:r>
          </a:p>
          <a:p>
            <a:r>
              <a:rPr lang="fr-FR" dirty="0" smtClean="0"/>
              <a:t>Services</a:t>
            </a:r>
          </a:p>
          <a:p>
            <a:r>
              <a:rPr lang="fr-FR" dirty="0" smtClean="0"/>
              <a:t>Civiques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5769405" y="3153747"/>
            <a:ext cx="1570733" cy="2473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971905" y="2237584"/>
            <a:ext cx="1645920" cy="339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910349" y="3350029"/>
            <a:ext cx="1338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22</a:t>
            </a:r>
          </a:p>
          <a:p>
            <a:r>
              <a:rPr lang="fr-FR" dirty="0" err="1" smtClean="0"/>
              <a:t>Assos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+ 12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8088284" y="2422250"/>
            <a:ext cx="1446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34</a:t>
            </a:r>
          </a:p>
          <a:p>
            <a:r>
              <a:rPr lang="fr-FR" dirty="0" smtClean="0"/>
              <a:t>Services</a:t>
            </a:r>
          </a:p>
          <a:p>
            <a:r>
              <a:rPr lang="fr-FR" dirty="0" smtClean="0"/>
              <a:t>Civiques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+ 22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579710" y="1735574"/>
            <a:ext cx="3868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Promotion 2019-2020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320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42187"/>
          </a:xfr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fr-FR" dirty="0" smtClean="0">
                <a:latin typeface="Arial Black" panose="020B0A04020102020204" pitchFamily="34" charset="0"/>
              </a:rPr>
              <a:t>Nos Disciplines </a:t>
            </a:r>
            <a:endParaRPr lang="fr-FR" dirty="0">
              <a:latin typeface="Arial Black" panose="020B0A04020102020204" pitchFamily="34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058407"/>
              </p:ext>
            </p:extLst>
          </p:nvPr>
        </p:nvGraphicFramePr>
        <p:xfrm>
          <a:off x="0" y="1520825"/>
          <a:ext cx="12192000" cy="533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6912428" y="5439748"/>
            <a:ext cx="1110343" cy="102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 smtClean="0">
                <a:solidFill>
                  <a:schemeClr val="tx1"/>
                </a:solidFill>
              </a:rPr>
              <a:t>Canoé</a:t>
            </a:r>
          </a:p>
          <a:p>
            <a:r>
              <a:rPr lang="fr-FR" sz="2000" b="1" dirty="0" smtClean="0">
                <a:solidFill>
                  <a:schemeClr val="tx1"/>
                </a:solidFill>
              </a:rPr>
              <a:t>1 </a:t>
            </a:r>
            <a:r>
              <a:rPr lang="fr-FR" sz="2000" b="1" dirty="0" err="1" smtClean="0">
                <a:solidFill>
                  <a:schemeClr val="tx1"/>
                </a:solidFill>
              </a:rPr>
              <a:t>asso</a:t>
            </a:r>
            <a:r>
              <a:rPr lang="fr-FR" sz="2000" b="1" dirty="0" smtClean="0">
                <a:solidFill>
                  <a:schemeClr val="tx1"/>
                </a:solidFill>
              </a:rPr>
              <a:t>	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25247" y="4729942"/>
            <a:ext cx="964277" cy="1731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Tennis </a:t>
            </a:r>
          </a:p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De Table</a:t>
            </a:r>
          </a:p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3 </a:t>
            </a:r>
            <a:r>
              <a:rPr lang="fr-FR" sz="2000" b="1" dirty="0" err="1" smtClean="0">
                <a:solidFill>
                  <a:schemeClr val="tx1"/>
                </a:solidFill>
              </a:rPr>
              <a:t>asso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33562" y="3657600"/>
            <a:ext cx="914400" cy="280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Basket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</a:rPr>
              <a:t>6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 err="1" smtClean="0">
                <a:solidFill>
                  <a:schemeClr val="tx1"/>
                </a:solidFill>
              </a:rPr>
              <a:t>asso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2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latin typeface="Arial Black" panose="020B0A04020102020204" pitchFamily="34" charset="0"/>
              </a:rPr>
              <a:t>Un nouveau moteur pour de nouveaux événements</a:t>
            </a:r>
            <a:endParaRPr lang="fr-FR" dirty="0">
              <a:latin typeface="Arial Black" panose="020B0A040201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4" y="2162343"/>
            <a:ext cx="479274" cy="383420"/>
          </a:xfrm>
        </p:spPr>
      </p:pic>
      <p:sp>
        <p:nvSpPr>
          <p:cNvPr id="5" name="ZoneTexte 4"/>
          <p:cNvSpPr txBox="1"/>
          <p:nvPr/>
        </p:nvSpPr>
        <p:spPr>
          <a:xfrm>
            <a:off x="1421476" y="2163395"/>
            <a:ext cx="3408219" cy="383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Job </a:t>
            </a:r>
            <a:r>
              <a:rPr lang="fr-FR" dirty="0" err="1" smtClean="0">
                <a:latin typeface="Arial Narrow" panose="020B0606020202030204" pitchFamily="34" charset="0"/>
              </a:rPr>
              <a:t>Days</a:t>
            </a:r>
            <a:r>
              <a:rPr lang="fr-FR" dirty="0" smtClean="0">
                <a:latin typeface="Arial Narrow" panose="020B0606020202030204" pitchFamily="34" charset="0"/>
              </a:rPr>
              <a:t> UPEC </a:t>
            </a:r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45" y="2800871"/>
            <a:ext cx="525233" cy="38342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421476" y="2776533"/>
            <a:ext cx="4222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Fête du Sport- Journée Olympique</a:t>
            </a:r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9" y="3421701"/>
            <a:ext cx="522149" cy="38639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421476" y="3383362"/>
            <a:ext cx="3325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Corrida de Villejuif</a:t>
            </a:r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89" y="4002363"/>
            <a:ext cx="522148" cy="38639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421476" y="3990191"/>
            <a:ext cx="4530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Semaine Olympique et Paralympique</a:t>
            </a:r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0" y="4602902"/>
            <a:ext cx="523073" cy="386390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1421476" y="4597020"/>
            <a:ext cx="503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Olympiade des établissements spécialisés</a:t>
            </a:r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0" y="5183564"/>
            <a:ext cx="510854" cy="4189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1421476" y="5233132"/>
            <a:ext cx="3258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Classes Olympiques</a:t>
            </a:r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0" y="5784103"/>
            <a:ext cx="510854" cy="350295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1421476" y="5784103"/>
            <a:ext cx="2152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Visite Orange</a:t>
            </a:r>
            <a:endParaRPr lang="fr-FR" dirty="0">
              <a:latin typeface="Arial Narrow" panose="020B0606020202030204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75" y="6316037"/>
            <a:ext cx="524739" cy="374590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1421476" y="6289694"/>
            <a:ext cx="256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Formation accueil </a:t>
            </a:r>
            <a:endParaRPr lang="fr-F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2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618" y="365125"/>
            <a:ext cx="11776364" cy="1325563"/>
          </a:xfrm>
        </p:spPr>
        <p:txBody>
          <a:bodyPr>
            <a:normAutofit/>
          </a:bodyPr>
          <a:lstStyle/>
          <a:p>
            <a:r>
              <a:rPr lang="fr-FR" sz="4000" dirty="0" smtClean="0">
                <a:latin typeface="Arial Black" panose="020B0A04020102020204" pitchFamily="34" charset="0"/>
              </a:rPr>
              <a:t>Nos actions avec la deuxième promotion</a:t>
            </a:r>
            <a:endParaRPr lang="fr-FR" sz="40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Arial Narrow" panose="020B0606020202030204" pitchFamily="34" charset="0"/>
              </a:rPr>
              <a:t>8 septembre 2019 : forum des associations de Nogent-sur-Marne</a:t>
            </a:r>
          </a:p>
          <a:p>
            <a:r>
              <a:rPr lang="fr-FR" dirty="0" smtClean="0">
                <a:latin typeface="Arial Narrow" panose="020B0606020202030204" pitchFamily="34" charset="0"/>
              </a:rPr>
              <a:t>13 octobre 2019 : corrida de Villejuif avec Orange</a:t>
            </a:r>
          </a:p>
          <a:p>
            <a:r>
              <a:rPr lang="fr-FR" dirty="0" smtClean="0">
                <a:latin typeface="Arial Narrow" panose="020B0606020202030204" pitchFamily="34" charset="0"/>
              </a:rPr>
              <a:t>6 novembre 2019: journée de cohésion à Créteil et Basket-Fauteuil avec notre classe Olympique de L’Haÿ-les-Roses</a:t>
            </a:r>
          </a:p>
          <a:p>
            <a:r>
              <a:rPr lang="fr-FR" dirty="0" smtClean="0">
                <a:latin typeface="Arial Narrow" panose="020B0606020202030204" pitchFamily="34" charset="0"/>
              </a:rPr>
              <a:t>10 janvier 2020 : visite des locaux d’Orange à La Défense</a:t>
            </a:r>
          </a:p>
          <a:p>
            <a:r>
              <a:rPr lang="fr-FR" dirty="0" smtClean="0">
                <a:latin typeface="Arial Narrow" panose="020B0606020202030204" pitchFamily="34" charset="0"/>
              </a:rPr>
              <a:t>28-29 janvier 2020 : Formation civique et citoyenne avec notre partenaire du CDOS 95</a:t>
            </a:r>
          </a:p>
          <a:p>
            <a:r>
              <a:rPr lang="fr-FR" dirty="0" smtClean="0">
                <a:latin typeface="Arial Narrow" panose="020B0606020202030204" pitchFamily="34" charset="0"/>
              </a:rPr>
              <a:t>27 février : soirée de suivi de projet au CD de Basket</a:t>
            </a:r>
          </a:p>
          <a:p>
            <a:r>
              <a:rPr lang="fr-FR" dirty="0" smtClean="0">
                <a:latin typeface="Arial Narrow" panose="020B0606020202030204" pitchFamily="34" charset="0"/>
              </a:rPr>
              <a:t>4-5 / 11-12 mars : formation accueil avec l’Académie des métiers de l’accueil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69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1767" y="452718"/>
            <a:ext cx="9419067" cy="927195"/>
          </a:xfrm>
        </p:spPr>
        <p:txBody>
          <a:bodyPr/>
          <a:lstStyle/>
          <a:p>
            <a:pPr algn="ctr"/>
            <a:r>
              <a:rPr lang="fr-FR" dirty="0" smtClean="0">
                <a:latin typeface="Arial Black" panose="020B0A04020102020204" pitchFamily="34" charset="0"/>
              </a:rPr>
              <a:t>Nos contacts</a:t>
            </a:r>
            <a:endParaRPr lang="fr-FR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/>
          </p:nvPr>
        </p:nvGraphicFramePr>
        <p:xfrm>
          <a:off x="471488" y="1744663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3986326" y="3227402"/>
            <a:ext cx="1354974" cy="12302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CDOS</a:t>
            </a:r>
            <a:endParaRPr lang="fr-FR" dirty="0"/>
          </a:p>
        </p:txBody>
      </p:sp>
      <p:cxnSp>
        <p:nvCxnSpPr>
          <p:cNvPr id="7" name="Connecteur droit 6"/>
          <p:cNvCxnSpPr>
            <a:stCxn id="5" idx="7"/>
          </p:cNvCxnSpPr>
          <p:nvPr/>
        </p:nvCxnSpPr>
        <p:spPr>
          <a:xfrm flipV="1">
            <a:off x="5142869" y="3034145"/>
            <a:ext cx="551349" cy="373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5619562" y="2344666"/>
            <a:ext cx="1936866" cy="10003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Vinci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4746567" y="2635135"/>
            <a:ext cx="58189" cy="585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3986326" y="1721695"/>
            <a:ext cx="1918269" cy="9997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Orange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5341300" y="3866217"/>
            <a:ext cx="760242" cy="181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6101542" y="3455982"/>
            <a:ext cx="1920483" cy="978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CNOSF</a:t>
            </a:r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5142869" y="4314305"/>
            <a:ext cx="667727" cy="556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810596" y="4490744"/>
            <a:ext cx="1920483" cy="95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CROSIF</a:t>
            </a:r>
            <a:endParaRPr lang="fr-FR" dirty="0"/>
          </a:p>
        </p:txBody>
      </p:sp>
      <p:cxnSp>
        <p:nvCxnSpPr>
          <p:cNvPr id="19" name="Connecteur droit 18"/>
          <p:cNvCxnSpPr/>
          <p:nvPr/>
        </p:nvCxnSpPr>
        <p:spPr>
          <a:xfrm>
            <a:off x="4746567" y="4457685"/>
            <a:ext cx="315884" cy="895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4600720" y="5313958"/>
            <a:ext cx="1908387" cy="9558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Villes 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2424554" y="5288272"/>
            <a:ext cx="1908387" cy="929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SNCF</a:t>
            </a:r>
            <a:endParaRPr lang="fr-FR" dirty="0"/>
          </a:p>
        </p:txBody>
      </p:sp>
      <p:cxnSp>
        <p:nvCxnSpPr>
          <p:cNvPr id="23" name="Connecteur droit 22"/>
          <p:cNvCxnSpPr>
            <a:endCxn id="21" idx="7"/>
          </p:cNvCxnSpPr>
          <p:nvPr/>
        </p:nvCxnSpPr>
        <p:spPr>
          <a:xfrm flipH="1">
            <a:off x="4053464" y="4421314"/>
            <a:ext cx="277467" cy="1003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/>
          <p:cNvSpPr/>
          <p:nvPr/>
        </p:nvSpPr>
        <p:spPr>
          <a:xfrm>
            <a:off x="1903183" y="4314305"/>
            <a:ext cx="1906377" cy="9033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UPEC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3633408" y="4156364"/>
            <a:ext cx="489629" cy="367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531497" y="3150269"/>
            <a:ext cx="1889320" cy="897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Académie Métiers </a:t>
            </a:r>
          </a:p>
          <a:p>
            <a:pPr algn="ctr"/>
            <a:r>
              <a:rPr lang="fr-FR" dirty="0" smtClean="0"/>
              <a:t>Accueil</a:t>
            </a:r>
            <a:endParaRPr lang="fr-FR" dirty="0"/>
          </a:p>
        </p:txBody>
      </p:sp>
      <p:cxnSp>
        <p:nvCxnSpPr>
          <p:cNvPr id="30" name="Connecteur droit 29"/>
          <p:cNvCxnSpPr>
            <a:stCxn id="28" idx="6"/>
            <a:endCxn id="5" idx="2"/>
          </p:cNvCxnSpPr>
          <p:nvPr/>
        </p:nvCxnSpPr>
        <p:spPr>
          <a:xfrm>
            <a:off x="3420817" y="3599157"/>
            <a:ext cx="565509" cy="243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 flipV="1">
            <a:off x="2953283" y="2635135"/>
            <a:ext cx="1169754" cy="772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1411371" y="1847802"/>
            <a:ext cx="1920482" cy="8871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10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latin typeface="Arial Black" panose="020B0A04020102020204" pitchFamily="34" charset="0"/>
              </a:rPr>
              <a:t>Les prochains rendez-vous autour du projet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4710" y="1936539"/>
            <a:ext cx="9176123" cy="4680391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Arial Narrow" panose="020B0606020202030204" pitchFamily="34" charset="0"/>
              </a:rPr>
              <a:t>19 avril : meeting de </a:t>
            </a:r>
            <a:r>
              <a:rPr lang="fr-FR" sz="3200" dirty="0" err="1">
                <a:latin typeface="Arial Narrow" panose="020B0606020202030204" pitchFamily="34" charset="0"/>
              </a:rPr>
              <a:t>Maison-Alfort</a:t>
            </a:r>
            <a:endParaRPr lang="fr-FR" sz="3200" dirty="0">
              <a:latin typeface="Arial Narrow" panose="020B0606020202030204" pitchFamily="34" charset="0"/>
            </a:endParaRPr>
          </a:p>
          <a:p>
            <a:r>
              <a:rPr lang="fr-FR" sz="3200" dirty="0" smtClean="0">
                <a:latin typeface="Arial Narrow" panose="020B0606020202030204" pitchFamily="34" charset="0"/>
              </a:rPr>
              <a:t>Mardi 21 avril : soirée de suivi du projet</a:t>
            </a:r>
          </a:p>
          <a:p>
            <a:r>
              <a:rPr lang="fr-FR" sz="3200" dirty="0" smtClean="0">
                <a:latin typeface="Arial Narrow" panose="020B0606020202030204" pitchFamily="34" charset="0"/>
              </a:rPr>
              <a:t>Mardi 28 avril : deuxième session PSC 1</a:t>
            </a:r>
          </a:p>
          <a:p>
            <a:r>
              <a:rPr lang="fr-FR" sz="3200" dirty="0" smtClean="0">
                <a:latin typeface="Arial Narrow" panose="020B0606020202030204" pitchFamily="34" charset="0"/>
              </a:rPr>
              <a:t>27 mai : journée bilan</a:t>
            </a:r>
          </a:p>
          <a:p>
            <a:r>
              <a:rPr lang="fr-FR" sz="3200" dirty="0" smtClean="0">
                <a:latin typeface="Arial Narrow" panose="020B0606020202030204" pitchFamily="34" charset="0"/>
              </a:rPr>
              <a:t>28 mai : Olympiades des établissements spécialisés</a:t>
            </a:r>
          </a:p>
          <a:p>
            <a:r>
              <a:rPr lang="fr-FR" sz="3200" dirty="0" smtClean="0">
                <a:latin typeface="Arial Narrow" panose="020B0606020202030204" pitchFamily="34" charset="0"/>
              </a:rPr>
              <a:t>13 juin : challenge olympique des familles</a:t>
            </a:r>
          </a:p>
          <a:p>
            <a:r>
              <a:rPr lang="fr-FR" sz="3200" dirty="0" smtClean="0">
                <a:latin typeface="Arial Narrow" panose="020B0606020202030204" pitchFamily="34" charset="0"/>
              </a:rPr>
              <a:t>23 juin : journée mondiale olympique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239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7910" y="531846"/>
            <a:ext cx="110754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Arial Black" panose="020B0A04020102020204" pitchFamily="34" charset="0"/>
              </a:rPr>
              <a:t>La Mission Ambassadeur des Jeux </a:t>
            </a:r>
            <a:endParaRPr lang="fr-FR" sz="4000" dirty="0">
              <a:latin typeface="Arial Black" panose="020B0A040201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01216" y="1604865"/>
            <a:ext cx="111687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 Narrow" panose="020B0606020202030204" pitchFamily="34" charset="0"/>
              </a:rPr>
              <a:t>Le CDOS 94 représente l’Ile-de-France dans le cadre d’une expérimentation avec le CNOSF et Paris 2024. C’est pourquoi nous avons recruté deux nouveaux services civiques. </a:t>
            </a:r>
          </a:p>
          <a:p>
            <a:endParaRPr lang="fr-FR" sz="2400" dirty="0">
              <a:latin typeface="Arial Narrow" panose="020B0606020202030204" pitchFamily="34" charset="0"/>
            </a:endParaRPr>
          </a:p>
          <a:p>
            <a:r>
              <a:rPr lang="fr-FR" sz="2400" dirty="0" smtClean="0">
                <a:latin typeface="Arial Narrow" panose="020B0606020202030204" pitchFamily="34" charset="0"/>
              </a:rPr>
              <a:t>Leurs trois missions principales sont :</a:t>
            </a:r>
          </a:p>
          <a:p>
            <a:endParaRPr lang="fr-FR" sz="24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 Narrow" panose="020B0606020202030204" pitchFamily="34" charset="0"/>
              </a:rPr>
              <a:t>Favoriser la mise en réseau des acteurs tels que l’Education Nationale, les collectivités territoriales et les interlocuteurs du sport. Cela est rendu possible notamment grâce au label Terre de Jeux.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 Narrow" panose="020B0606020202030204" pitchFamily="34" charset="0"/>
              </a:rPr>
              <a:t>Rencontrer les établissements labellisés « Génération 2024 » et les classes olympiques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 Narrow" panose="020B0606020202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 Narrow" panose="020B0606020202030204" pitchFamily="34" charset="0"/>
              </a:rPr>
              <a:t>Organiser une journée olympique</a:t>
            </a:r>
            <a:endParaRPr lang="fr-FR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129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458</Words>
  <Application>Microsoft Office PowerPoint</Application>
  <PresentationFormat>Grand écran</PresentationFormat>
  <Paragraphs>109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Arial Narrow</vt:lpstr>
      <vt:lpstr>Calibri</vt:lpstr>
      <vt:lpstr>Calibri Light</vt:lpstr>
      <vt:lpstr>Thème Office</vt:lpstr>
      <vt:lpstr>Bénévolat :  Jeux m’engagent !</vt:lpstr>
      <vt:lpstr>Présentation PowerPoint</vt:lpstr>
      <vt:lpstr>Le projet en chiffres : Le recrutement  </vt:lpstr>
      <vt:lpstr>Nos Disciplines </vt:lpstr>
      <vt:lpstr>Un nouveau moteur pour de nouveaux événements</vt:lpstr>
      <vt:lpstr>Nos actions avec la deuxième promotion</vt:lpstr>
      <vt:lpstr>Nos contacts</vt:lpstr>
      <vt:lpstr>Les prochains rendez-vous autour du projet</vt:lpstr>
      <vt:lpstr>Présentation PowerPoint</vt:lpstr>
      <vt:lpstr>Contact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Bénévolat : Jeux m’engagent !</dc:title>
  <dc:creator>pierre loevenbruck</dc:creator>
  <cp:lastModifiedBy>pierre loevenbruck</cp:lastModifiedBy>
  <cp:revision>16</cp:revision>
  <dcterms:created xsi:type="dcterms:W3CDTF">2019-11-15T08:10:05Z</dcterms:created>
  <dcterms:modified xsi:type="dcterms:W3CDTF">2020-03-03T09:53:43Z</dcterms:modified>
</cp:coreProperties>
</file>